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5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122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6C79-F7CF-4B6C-8950-C909C6686ECD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6623-4EB3-4BEF-9401-207A40AD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3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6C79-F7CF-4B6C-8950-C909C6686ECD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6623-4EB3-4BEF-9401-207A40AD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0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6C79-F7CF-4B6C-8950-C909C6686ECD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6623-4EB3-4BEF-9401-207A40AD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2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6C79-F7CF-4B6C-8950-C909C6686ECD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6623-4EB3-4BEF-9401-207A40AD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4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6C79-F7CF-4B6C-8950-C909C6686ECD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6623-4EB3-4BEF-9401-207A40AD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4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6C79-F7CF-4B6C-8950-C909C6686ECD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6623-4EB3-4BEF-9401-207A40AD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1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6C79-F7CF-4B6C-8950-C909C6686ECD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6623-4EB3-4BEF-9401-207A40AD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2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6C79-F7CF-4B6C-8950-C909C6686ECD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6623-4EB3-4BEF-9401-207A40AD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0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6C79-F7CF-4B6C-8950-C909C6686ECD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6623-4EB3-4BEF-9401-207A40AD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9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6C79-F7CF-4B6C-8950-C909C6686ECD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6623-4EB3-4BEF-9401-207A40AD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8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6C79-F7CF-4B6C-8950-C909C6686ECD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6623-4EB3-4BEF-9401-207A40AD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7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6C79-F7CF-4B6C-8950-C909C6686ECD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46623-4EB3-4BEF-9401-207A40AD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80472F9-B105-4664-A1AC-5AD43EE3862E}"/>
              </a:ext>
            </a:extLst>
          </p:cNvPr>
          <p:cNvSpPr/>
          <p:nvPr/>
        </p:nvSpPr>
        <p:spPr>
          <a:xfrm>
            <a:off x="0" y="6205637"/>
            <a:ext cx="9144000" cy="652363"/>
          </a:xfrm>
          <a:prstGeom prst="rect">
            <a:avLst/>
          </a:prstGeom>
          <a:solidFill>
            <a:srgbClr val="3B5F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048D9D-E5B1-4635-93E5-ACB31AD4833E}"/>
              </a:ext>
            </a:extLst>
          </p:cNvPr>
          <p:cNvSpPr/>
          <p:nvPr/>
        </p:nvSpPr>
        <p:spPr>
          <a:xfrm>
            <a:off x="0" y="3982957"/>
            <a:ext cx="9144000" cy="23635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15831-C4B9-4623-9A50-E68AA6009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132" y="4292273"/>
            <a:ext cx="7519736" cy="1744905"/>
          </a:xfrm>
        </p:spPr>
        <p:txBody>
          <a:bodyPr>
            <a:normAutofit fontScale="92500" lnSpcReduction="10000"/>
          </a:bodyPr>
          <a:lstStyle/>
          <a:p>
            <a:r>
              <a:rPr lang="en-US" sz="3800" b="1" dirty="0">
                <a:solidFill>
                  <a:schemeClr val="bg2"/>
                </a:solidFill>
              </a:rPr>
              <a:t>Partners with Parents</a:t>
            </a:r>
          </a:p>
          <a:p>
            <a:r>
              <a:rPr lang="en-US" sz="3000" b="1" dirty="0">
                <a:solidFill>
                  <a:schemeClr val="bg2"/>
                </a:solidFill>
              </a:rPr>
              <a:t>to provide a quality, biblically-based education which assists in the student’s academic, social, physical, and spiritual development.</a:t>
            </a:r>
          </a:p>
          <a:p>
            <a:endParaRPr lang="en-US" sz="2700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C2B0D6-43FF-4BEC-99C0-A4B3853D7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32" y="94128"/>
            <a:ext cx="5017215" cy="37629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5CF95C-7AC4-4ACC-B6B4-D839664458C1}"/>
              </a:ext>
            </a:extLst>
          </p:cNvPr>
          <p:cNvSpPr txBox="1"/>
          <p:nvPr/>
        </p:nvSpPr>
        <p:spPr>
          <a:xfrm>
            <a:off x="4572000" y="6314881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716-366-6634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350F8B-1F74-4EB2-9CD7-5E5DE9A6AB33}"/>
              </a:ext>
            </a:extLst>
          </p:cNvPr>
          <p:cNvSpPr txBox="1"/>
          <p:nvPr/>
        </p:nvSpPr>
        <p:spPr>
          <a:xfrm>
            <a:off x="37432" y="6314881"/>
            <a:ext cx="453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www.dunkirkcca.org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6CD2FB-32E6-415E-A76D-C5DB6B005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4" y="200259"/>
            <a:ext cx="3550651" cy="355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4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31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Massaro</dc:creator>
  <cp:lastModifiedBy>Mark Massaro</cp:lastModifiedBy>
  <cp:revision>2</cp:revision>
  <dcterms:created xsi:type="dcterms:W3CDTF">2018-03-29T13:40:13Z</dcterms:created>
  <dcterms:modified xsi:type="dcterms:W3CDTF">2018-03-29T13:55:03Z</dcterms:modified>
</cp:coreProperties>
</file>