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102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68F94-BC99-4190-9284-346A3BD00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00527B-A476-4269-99E3-0C16131F1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612B7-A7BA-4033-8046-1419BEC02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6C79-F7CF-4B6C-8950-C909C6686EC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6F8FA-2FD1-4AF8-B7C6-E44B055A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08753-B0EA-4399-99F6-7ACF667C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6623-4EB3-4BEF-9401-207A40AD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0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1D40-1508-41F6-8D1E-40E1113A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B22F20-E640-412C-BFD2-EAABEC1F3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A19E3-FF3E-43F1-9A13-9F43D3ECE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6C79-F7CF-4B6C-8950-C909C6686EC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F7FB8-91C5-4D06-B3BB-187B3A9A3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14FD2-3EF3-47F3-ACC2-BD5F5C86C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6623-4EB3-4BEF-9401-207A40AD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3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4A18B3-55E6-4E3A-A01F-1612ECAE03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DC34B-9E68-40D7-8879-7496D041F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5552C-92A9-4D14-8874-61485F68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6C79-F7CF-4B6C-8950-C909C6686EC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0BEC8-925E-4109-ACA7-9966CB79D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DAB51-DE2A-4495-BD80-C7F89C34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6623-4EB3-4BEF-9401-207A40AD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6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D7F35-A95F-4AC4-9131-BCF1CA6C3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D7474-94B8-4F20-A2DD-56E229FBF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B0695-8445-4EE6-B0ED-C0D4BBF3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6C79-F7CF-4B6C-8950-C909C6686EC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C9409-9328-4173-AACD-BC82478C9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C512A-824A-4EE0-B9A2-83BB595E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6623-4EB3-4BEF-9401-207A40AD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7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B358-1141-4962-A4A5-D963E9AB5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E8E81-ECDD-4C53-87C0-68294991C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64F00-9889-42A0-B600-006D9D6E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6C79-F7CF-4B6C-8950-C909C6686EC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4B7BF-60C8-4337-9789-7DEE522E0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33059-09A5-48AB-9709-523FB30F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6623-4EB3-4BEF-9401-207A40AD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1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6274-DC94-4ADD-936D-EC664091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8A911-5429-4F4C-AF48-0D7105A44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80E52-A554-4573-A730-67BCD226A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F4AD3-2AD3-44D6-A86B-7BC4BDA5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6C79-F7CF-4B6C-8950-C909C6686EC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EC391-C6E1-46EA-A1CC-08688D692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84AB2-A027-4A9A-8EDC-0027000E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6623-4EB3-4BEF-9401-207A40AD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9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9F0C5-3FB8-4BF1-9481-7936DFF3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D4A2F-4345-4AD4-B7A3-ECD847805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49D3B-112A-48E6-AC0E-F18082046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78664-C07F-42D2-948C-9EBE1E20D4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5036B-A04C-4788-A10B-139B4DF9B8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6D7A5E-C4AC-47CE-A59A-7AE081A1E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6C79-F7CF-4B6C-8950-C909C6686EC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596245-37A4-42EC-81B1-CB30449F1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EE4AFC-8D89-46CF-A4F6-065F5776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6623-4EB3-4BEF-9401-207A40AD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0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A463-DE8F-40EF-874F-5FC843FB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C6B158-B652-4576-9770-E589195CF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6C79-F7CF-4B6C-8950-C909C6686EC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884323-0FAB-4F31-89B8-484C976B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474ED-3196-4B6D-9D3E-BCD9F604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6623-4EB3-4BEF-9401-207A40AD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6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5EA1CF-29F6-4E09-9F30-FC61A312D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6C79-F7CF-4B6C-8950-C909C6686EC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16E48-D884-4B7A-BE1E-18CE8FD7E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7F626-8BFF-4097-B7E1-B137D7B1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6623-4EB3-4BEF-9401-207A40AD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436B-A425-4918-9F0C-C3181A3B1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6D097-1CCE-4D6F-9DF2-BBBEF7408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F6E7A-ED21-4DCC-BF87-6356B1FF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14C1D-0F82-4712-8DF1-9722EE200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6C79-F7CF-4B6C-8950-C909C6686EC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8FF16-8201-4F95-9E68-5146C55D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517E3-C3F8-4BD6-AFBD-7BC3F014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6623-4EB3-4BEF-9401-207A40AD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8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8BCBA-1357-4834-8B1F-1705034B2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BBDD8B-EA6D-4935-B41F-B4A5F4D65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E9A7D-373B-4644-8C73-1DB3DABAF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027E5-6A2F-45A4-B00E-E65F83190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6C79-F7CF-4B6C-8950-C909C6686EC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DB801D-1BD5-42D5-8465-5117CCE82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6CFEF-0E97-4742-8015-F7436255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6623-4EB3-4BEF-9401-207A40AD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5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6B68EF-0A4F-4DF0-9009-EA4718F04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534A0-BC8F-4066-AE6F-7B5705D6C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ECB18-F416-436A-BBE3-DEDEEE981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6C79-F7CF-4B6C-8950-C909C6686EC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4F7C0-2E7F-4A0F-9BCA-7F39C0C215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5FCBA-07AD-434C-BBD3-9C8999BF8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46623-4EB3-4BEF-9401-207A40AD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7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CF29CD-38B8-4924-BA11-6D60517487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0E3A26-2948-4AD0-ABBB-97C3EA6E4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42" y="455487"/>
            <a:ext cx="6660826" cy="333041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C015831-C4B9-4623-9A50-E68AA6009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390" y="4322739"/>
            <a:ext cx="10026315" cy="1869388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solidFill>
                  <a:schemeClr val="bg2"/>
                </a:solidFill>
              </a:rPr>
              <a:t>CCA Partners with Parents</a:t>
            </a:r>
          </a:p>
          <a:p>
            <a:r>
              <a:rPr lang="en-US" sz="3600" b="1" dirty="0">
                <a:solidFill>
                  <a:schemeClr val="bg2"/>
                </a:solidFill>
              </a:rPr>
              <a:t>to provide a quality, biblically-based education </a:t>
            </a:r>
            <a:br>
              <a:rPr lang="en-US" sz="3600" b="1" dirty="0">
                <a:solidFill>
                  <a:schemeClr val="bg2"/>
                </a:solidFill>
              </a:rPr>
            </a:br>
            <a:r>
              <a:rPr lang="en-US" sz="3600" b="1" dirty="0">
                <a:solidFill>
                  <a:schemeClr val="bg2"/>
                </a:solidFill>
              </a:rPr>
              <a:t>assisting in the student’s academic, social, physical, </a:t>
            </a:r>
            <a:br>
              <a:rPr lang="en-US" sz="3600" b="1" dirty="0">
                <a:solidFill>
                  <a:schemeClr val="bg2"/>
                </a:solidFill>
              </a:rPr>
            </a:br>
            <a:r>
              <a:rPr lang="en-US" sz="3600" b="1" dirty="0">
                <a:solidFill>
                  <a:schemeClr val="bg2"/>
                </a:solidFill>
              </a:rPr>
              <a:t>and spiritual development.</a:t>
            </a:r>
          </a:p>
          <a:p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5CF95C-7AC4-4ACC-B6B4-D839664458C1}"/>
              </a:ext>
            </a:extLst>
          </p:cNvPr>
          <p:cNvSpPr txBox="1"/>
          <p:nvPr/>
        </p:nvSpPr>
        <p:spPr>
          <a:xfrm>
            <a:off x="0" y="6314700"/>
            <a:ext cx="12192000" cy="548640"/>
          </a:xfrm>
          <a:prstGeom prst="rect">
            <a:avLst/>
          </a:prstGeom>
          <a:solidFill>
            <a:srgbClr val="3B5F7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		</a:t>
            </a:r>
            <a:r>
              <a:rPr lang="en-US" sz="2400" b="1" dirty="0">
                <a:solidFill>
                  <a:schemeClr val="bg1"/>
                </a:solidFill>
              </a:rPr>
              <a:t>www.dunkirkcca.org					716-366-6634</a:t>
            </a:r>
          </a:p>
        </p:txBody>
      </p:sp>
      <p:pic>
        <p:nvPicPr>
          <p:cNvPr id="4" name="Picture 3" descr="A group of children sitting on the floor&#10;&#10;Description automatically generated with medium confidence">
            <a:extLst>
              <a:ext uri="{FF2B5EF4-FFF2-40B4-BE49-F238E27FC236}">
                <a16:creationId xmlns:a16="http://schemas.microsoft.com/office/drawing/2014/main" id="{E53790A2-1259-BE3F-EFFC-C7763451C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268" y="121145"/>
            <a:ext cx="5332130" cy="399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4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40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Massaro</dc:creator>
  <cp:lastModifiedBy>Mark Massaro</cp:lastModifiedBy>
  <cp:revision>2</cp:revision>
  <dcterms:created xsi:type="dcterms:W3CDTF">2018-03-29T13:40:13Z</dcterms:created>
  <dcterms:modified xsi:type="dcterms:W3CDTF">2022-08-18T14:34:42Z</dcterms:modified>
</cp:coreProperties>
</file>